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66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CDB430-C289-4DAD-953D-9EFB8D254D02}">
          <p14:sldIdLst>
            <p14:sldId id="262"/>
            <p14:sldId id="266"/>
            <p14:sldId id="268"/>
            <p14:sldId id="270"/>
            <p14:sldId id="271"/>
            <p14:sldId id="272"/>
            <p14:sldId id="273"/>
            <p14:sldId id="274"/>
            <p14:sldId id="275"/>
            <p14:sldId id="267"/>
          </p14:sldIdLst>
        </p14:section>
        <p14:section name="Untitled Section" id="{9C279719-4BB7-4283-A44F-BA61F95BE7C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487DB-8ED9-4A17-852F-4DD533E8A50C}" v="1" dt="2023-09-12T19:36:00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85199" autoAdjust="0"/>
  </p:normalViewPr>
  <p:slideViewPr>
    <p:cSldViewPr snapToGrid="0">
      <p:cViewPr varScale="1">
        <p:scale>
          <a:sx n="69" d="100"/>
          <a:sy n="69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Levy" userId="26d1f021-b31e-4f37-af70-7df7bb7fe588" providerId="ADAL" clId="{4DA65D0A-69D9-4EB1-803A-58B0408E0BC7}"/>
    <pc:docChg chg="modNotesMaster">
      <pc:chgData name="Kristen Levy" userId="26d1f021-b31e-4f37-af70-7df7bb7fe588" providerId="ADAL" clId="{4DA65D0A-69D9-4EB1-803A-58B0408E0BC7}" dt="2023-04-18T16:26:50.328" v="0"/>
      <pc:docMkLst>
        <pc:docMk/>
      </pc:docMkLst>
    </pc:docChg>
  </pc:docChgLst>
  <pc:docChgLst>
    <pc:chgData name="Kristen Levy" userId="26d1f021-b31e-4f37-af70-7df7bb7fe588" providerId="ADAL" clId="{C3E6D981-766C-4A2E-887C-8F7E3869EE50}"/>
    <pc:docChg chg="undo custSel delSld modSld sldOrd modSection">
      <pc:chgData name="Kristen Levy" userId="26d1f021-b31e-4f37-af70-7df7bb7fe588" providerId="ADAL" clId="{C3E6D981-766C-4A2E-887C-8F7E3869EE50}" dt="2023-03-14T19:47:02.526" v="9" actId="47"/>
      <pc:docMkLst>
        <pc:docMk/>
      </pc:docMkLst>
      <pc:sldChg chg="del">
        <pc:chgData name="Kristen Levy" userId="26d1f021-b31e-4f37-af70-7df7bb7fe588" providerId="ADAL" clId="{C3E6D981-766C-4A2E-887C-8F7E3869EE50}" dt="2023-03-14T19:46:01.669" v="1" actId="2696"/>
        <pc:sldMkLst>
          <pc:docMk/>
          <pc:sldMk cId="2244360607" sldId="256"/>
        </pc:sldMkLst>
      </pc:sldChg>
      <pc:sldChg chg="del">
        <pc:chgData name="Kristen Levy" userId="26d1f021-b31e-4f37-af70-7df7bb7fe588" providerId="ADAL" clId="{C3E6D981-766C-4A2E-887C-8F7E3869EE50}" dt="2023-03-14T19:45:58.489" v="0" actId="2696"/>
        <pc:sldMkLst>
          <pc:docMk/>
          <pc:sldMk cId="3580547176" sldId="259"/>
        </pc:sldMkLst>
      </pc:sldChg>
      <pc:sldChg chg="del">
        <pc:chgData name="Kristen Levy" userId="26d1f021-b31e-4f37-af70-7df7bb7fe588" providerId="ADAL" clId="{C3E6D981-766C-4A2E-887C-8F7E3869EE50}" dt="2023-03-14T19:46:08.072" v="2" actId="2696"/>
        <pc:sldMkLst>
          <pc:docMk/>
          <pc:sldMk cId="1455183090" sldId="264"/>
        </pc:sldMkLst>
      </pc:sldChg>
      <pc:sldChg chg="addSp delSp modSp mod ord">
        <pc:chgData name="Kristen Levy" userId="26d1f021-b31e-4f37-af70-7df7bb7fe588" providerId="ADAL" clId="{C3E6D981-766C-4A2E-887C-8F7E3869EE50}" dt="2023-03-14T19:46:41.163" v="8"/>
        <pc:sldMkLst>
          <pc:docMk/>
          <pc:sldMk cId="3088011787" sldId="266"/>
        </pc:sldMkLst>
        <pc:spChg chg="del mod">
          <ac:chgData name="Kristen Levy" userId="26d1f021-b31e-4f37-af70-7df7bb7fe588" providerId="ADAL" clId="{C3E6D981-766C-4A2E-887C-8F7E3869EE50}" dt="2023-03-14T19:46:36.323" v="6" actId="478"/>
          <ac:spMkLst>
            <pc:docMk/>
            <pc:sldMk cId="3088011787" sldId="266"/>
            <ac:spMk id="3" creationId="{5CC89AE1-A49C-C55F-FF9F-95C5C9FCAED2}"/>
          </ac:spMkLst>
        </pc:spChg>
        <pc:spChg chg="add del mod">
          <ac:chgData name="Kristen Levy" userId="26d1f021-b31e-4f37-af70-7df7bb7fe588" providerId="ADAL" clId="{C3E6D981-766C-4A2E-887C-8F7E3869EE50}" dt="2023-03-14T19:46:31.809" v="5" actId="478"/>
          <ac:spMkLst>
            <pc:docMk/>
            <pc:sldMk cId="3088011787" sldId="266"/>
            <ac:spMk id="6" creationId="{1FB9CAA1-B515-A209-EDD3-84D31A3C2351}"/>
          </ac:spMkLst>
        </pc:spChg>
        <pc:picChg chg="add del">
          <ac:chgData name="Kristen Levy" userId="26d1f021-b31e-4f37-af70-7df7bb7fe588" providerId="ADAL" clId="{C3E6D981-766C-4A2E-887C-8F7E3869EE50}" dt="2023-03-14T19:46:31.809" v="5" actId="478"/>
          <ac:picMkLst>
            <pc:docMk/>
            <pc:sldMk cId="3088011787" sldId="266"/>
            <ac:picMk id="5" creationId="{4ABC62E7-71D5-EEF6-84CD-73AC9ECBAB30}"/>
          </ac:picMkLst>
        </pc:picChg>
      </pc:sldChg>
      <pc:sldChg chg="del">
        <pc:chgData name="Kristen Levy" userId="26d1f021-b31e-4f37-af70-7df7bb7fe588" providerId="ADAL" clId="{C3E6D981-766C-4A2E-887C-8F7E3869EE50}" dt="2023-03-14T19:47:02.526" v="9" actId="47"/>
        <pc:sldMkLst>
          <pc:docMk/>
          <pc:sldMk cId="1827687565" sldId="276"/>
        </pc:sldMkLst>
      </pc:sldChg>
    </pc:docChg>
  </pc:docChgLst>
  <pc:docChgLst>
    <pc:chgData name="Kristen Levy" userId="26d1f021-b31e-4f37-af70-7df7bb7fe588" providerId="ADAL" clId="{182487DB-8ED9-4A17-852F-4DD533E8A50C}"/>
    <pc:docChg chg="modNotesMaster">
      <pc:chgData name="Kristen Levy" userId="26d1f021-b31e-4f37-af70-7df7bb7fe588" providerId="ADAL" clId="{182487DB-8ED9-4A17-852F-4DD533E8A50C}" dt="2023-09-12T19:36:00.214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BCA1D-B7ED-4455-B043-24037FBF3B0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1B27A-C1ED-43B0-8943-289A5C94D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4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Cindy: 	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and thanks for coming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 any public officials in attendance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campaign co-chairs and board chair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1B27A-C1ED-43B0-8943-289A5C94D0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5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1B27A-C1ED-43B0-8943-289A5C94D0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1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Doug: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Remind everyone of the high-level goals of our </a:t>
            </a:r>
            <a:r>
              <a:rPr lang="en-US" sz="1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Our Future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campaign: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accessibility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Efficiency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functionality of our program areas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 construction team: Bialosky Architects, Turner Construction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 Maggie Weitzel, chair of the Renovation Committee, and Jeff Poore, chair of Facilities Committee.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III components: front entrance, Senney marquee, restrooms, designated dance studio with warm-up room, new studio for theater education and rehearsals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Replacement of Senney roof and HVAC in August; replacement of </a:t>
            </a:r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Kalwall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frame for construction during 2023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We’re here today to celebrate the completion of our fundraising – the largest comprehensive campaign in the history of this 90</a:t>
            </a:r>
            <a:r>
              <a:rPr lang="en-US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old organization.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Chair-Elect Ellen Todia for providing the recent $150,000 challenge, and ask her to announce attainment.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1B27A-C1ED-43B0-8943-289A5C94D0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7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1B27A-C1ED-43B0-8943-289A5C94D0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69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EE41-882B-9E4D-88F7-267F2DA4F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366C-7383-B364-E0E6-600BC5E58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0234D-AE4F-FE00-14C8-BA63580D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975B6-2CAE-4381-BEEF-F4AC4CE0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922CF-7BD6-82F4-EC12-C5A6C3D9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5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9D2F-0FD4-61F5-9BC1-48B6F34E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B8C90-1C17-F2A1-F731-C0253AA4D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32A02-2FF5-B345-4471-99FD4527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7B856-6B59-C4F3-5B90-E4B491D8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BBD08-D907-75A0-2234-4B10A342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3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72911-4CC4-AE2D-E4C9-0D4DF6365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3D75A-1EA5-A61A-6CCD-E6981849E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01C9-5BB5-47AF-C3FD-BBE0576E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D7884-74E7-FCA5-E880-05294A4B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6EC35-5723-FCEA-BFB4-4BA4FEA0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1A11-A40A-7F5D-83B6-1282D1D0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EC740-EB6F-34F4-C971-9A5AFFC0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C844-14C6-9218-971F-5B8C6281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5F8CF-82A1-0EBE-9111-984AB0A0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B9B04-BB35-64A9-B34E-3EF44A7E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4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A366-A7EE-1C9B-7AEE-83C499E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3C286-1EB5-5D7B-018A-571597063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AD2E7-2D4C-943F-AA06-3E4F43DB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7181D-84F3-CD5E-8A97-A6D01B78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451C-FF1A-C55F-31BC-BD222752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5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B8EA-0FB6-55B2-0646-97201C65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995A0-E3A7-4B84-DF32-2BF3F99E3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00A30-1A04-12C3-423B-CFDF54DC4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5523-84BF-C86B-B979-517D29DE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DE403-E40F-3466-74BB-BFEAE677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AEECF-8780-59F8-F8ED-F0455950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B57C-06E0-5187-E6FD-2E8AD468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01FA-3FD1-9162-9AA8-2DC4C8A0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1788D-7B8B-5F47-95A5-6B2EC5DD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3F4D2-93E0-D199-402D-D524FA863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04371-362B-5806-F75B-CCE897FB8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80E15-1DD5-B303-751E-7C9836D7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0B24F-7CF2-87F8-E5C8-3196F6BA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FF313-B8E2-E5EC-B107-BDB048FB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1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12F7-333C-A862-4E98-80631201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D0544E-4A5E-3BAC-85CF-A035446A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E227A-CA4E-491C-8F7D-A47B22C0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B8D7-576A-66CC-4B3F-CB01089D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847D6-04FC-F1F8-5688-71BF6115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69CFF-CB6D-65D3-D749-DEA0F82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714A5-B731-670D-73FE-E96EDF49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9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A978-970C-1BE1-43E8-3DC9EB79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2C87D-DE87-D05D-6AC3-4278D2B0B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412E6-568E-D0AE-2534-25C4FB6CD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D6437-C01B-DAEA-36CE-B811C116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5F2CB-BCB7-0188-D2BD-F9EC0978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8E2A4-D29F-10F5-6D66-673A7474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A2D0-F30C-7713-A82C-E6DE5EF0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5C3F1-A2B5-771E-4F97-AC39AE319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7B4DA-484E-C346-5B4E-AF3522761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457EF-2419-6488-0D4D-C87534D7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A7966-FB91-D3A9-44E9-06E7A076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0E659-1086-21F6-FACB-06224F16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E5928-F3D9-E1E8-597E-A731DEB5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3D9B1-D4DB-5B61-467A-522FF0DFC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E39A-DC4C-7BF2-FF23-A3CF7C2F4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BC1C-AD80-4E0D-9223-83930850A4C6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A851F-B0FF-00AD-BAC8-D79F16E59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28BD8-D3A4-053D-6344-7AF1CA3EA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8131A-0780-4900-94D0-33C01A01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24AF87CB-69CF-1BF7-027A-97BB13FFC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98" y="1336998"/>
            <a:ext cx="7531204" cy="41840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105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48D8-D121-205D-0137-DC6BE253D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ck Center - Northeast Park Birds Eye.pdf and 5 more pages - Profile 1 - Microsoft​ Edge">
            <a:extLst>
              <a:ext uri="{FF2B5EF4-FFF2-40B4-BE49-F238E27FC236}">
                <a16:creationId xmlns:a16="http://schemas.microsoft.com/office/drawing/2014/main" id="{655FC916-60C5-6EA1-9161-67DC1839B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9179" r="17500" b="13015"/>
          <a:stretch/>
        </p:blipFill>
        <p:spPr>
          <a:xfrm>
            <a:off x="343896" y="188774"/>
            <a:ext cx="11504208" cy="64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7EFE-DD0E-B129-B85A-27D55537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Thank you to all our supporters!</a:t>
            </a:r>
          </a:p>
        </p:txBody>
      </p:sp>
      <p:pic>
        <p:nvPicPr>
          <p:cNvPr id="5" name="Content Placeholder 4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4ABC62E7-71D5-EEF6-84CD-73AC9ECBA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5089" y="395689"/>
            <a:ext cx="1098182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B50C4A7D-0EB6-4012-A165-ECF47A17C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12" y="585067"/>
            <a:ext cx="9347975" cy="5687865"/>
          </a:xfrm>
        </p:spPr>
      </p:pic>
    </p:spTree>
    <p:extLst>
      <p:ext uri="{BB962C8B-B14F-4D97-AF65-F5344CB8AC3E}">
        <p14:creationId xmlns:p14="http://schemas.microsoft.com/office/powerpoint/2010/main" val="164175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86CAD8A-BAED-E367-BC86-6D4FC0F74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95" y="547853"/>
            <a:ext cx="10272610" cy="5762293"/>
          </a:xfrm>
        </p:spPr>
      </p:pic>
    </p:spTree>
    <p:extLst>
      <p:ext uri="{BB962C8B-B14F-4D97-AF65-F5344CB8AC3E}">
        <p14:creationId xmlns:p14="http://schemas.microsoft.com/office/powerpoint/2010/main" val="164654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94537FC-EE5B-E23D-1EC0-3F4302D2E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1" y="457476"/>
            <a:ext cx="10565417" cy="5943047"/>
          </a:xfrm>
        </p:spPr>
      </p:pic>
    </p:spTree>
    <p:extLst>
      <p:ext uri="{BB962C8B-B14F-4D97-AF65-F5344CB8AC3E}">
        <p14:creationId xmlns:p14="http://schemas.microsoft.com/office/powerpoint/2010/main" val="278427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ll, floor, indoor&#10;&#10;Description automatically generated">
            <a:extLst>
              <a:ext uri="{FF2B5EF4-FFF2-40B4-BE49-F238E27FC236}">
                <a16:creationId xmlns:a16="http://schemas.microsoft.com/office/drawing/2014/main" id="{C593FEC3-BA44-8AE2-7716-11227EBA1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5" y="473425"/>
            <a:ext cx="10508709" cy="5911149"/>
          </a:xfrm>
        </p:spPr>
      </p:pic>
    </p:spTree>
    <p:extLst>
      <p:ext uri="{BB962C8B-B14F-4D97-AF65-F5344CB8AC3E}">
        <p14:creationId xmlns:p14="http://schemas.microsoft.com/office/powerpoint/2010/main" val="117136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93696D2-C679-C5F4-07C0-565A1FF3B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340518"/>
            <a:ext cx="11135932" cy="6176963"/>
          </a:xfrm>
        </p:spPr>
      </p:pic>
    </p:spTree>
    <p:extLst>
      <p:ext uri="{BB962C8B-B14F-4D97-AF65-F5344CB8AC3E}">
        <p14:creationId xmlns:p14="http://schemas.microsoft.com/office/powerpoint/2010/main" val="158210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uilding with a parking lot&#10;&#10;Description automatically generated with low confidence">
            <a:extLst>
              <a:ext uri="{FF2B5EF4-FFF2-40B4-BE49-F238E27FC236}">
                <a16:creationId xmlns:a16="http://schemas.microsoft.com/office/drawing/2014/main" id="{AFA2429C-DE52-F870-74CF-6677112D0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5" y="244825"/>
            <a:ext cx="11321509" cy="6368349"/>
          </a:xfrm>
        </p:spPr>
      </p:pic>
    </p:spTree>
    <p:extLst>
      <p:ext uri="{BB962C8B-B14F-4D97-AF65-F5344CB8AC3E}">
        <p14:creationId xmlns:p14="http://schemas.microsoft.com/office/powerpoint/2010/main" val="2367358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FD1F49D3-43D5-842B-BD1C-81F35C212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3" y="234193"/>
            <a:ext cx="11359314" cy="6389614"/>
          </a:xfrm>
        </p:spPr>
      </p:pic>
    </p:spTree>
    <p:extLst>
      <p:ext uri="{BB962C8B-B14F-4D97-AF65-F5344CB8AC3E}">
        <p14:creationId xmlns:p14="http://schemas.microsoft.com/office/powerpoint/2010/main" val="2141556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174</Words>
  <Application>Microsoft Office PowerPoint</Application>
  <PresentationFormat>Widescreen</PresentationFormat>
  <Paragraphs>22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Symbol</vt:lpstr>
      <vt:lpstr>Office Theme</vt:lpstr>
      <vt:lpstr>PowerPoint Presentation</vt:lpstr>
      <vt:lpstr>Thank you to all our supporters!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Campaign logo</dc:title>
  <dc:creator>Kristen Levy</dc:creator>
  <cp:lastModifiedBy>Kristen Levy</cp:lastModifiedBy>
  <cp:revision>2</cp:revision>
  <dcterms:created xsi:type="dcterms:W3CDTF">2023-03-02T19:27:25Z</dcterms:created>
  <dcterms:modified xsi:type="dcterms:W3CDTF">2023-09-12T19:36:09Z</dcterms:modified>
</cp:coreProperties>
</file>